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50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10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58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29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99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325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73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6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0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16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28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7277" y="2525876"/>
            <a:ext cx="79672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4000" b="1" dirty="0"/>
              <a:t>الفصل الرابع : تصميم وتنفيذ البحوث الوصفية</a:t>
            </a:r>
            <a:r>
              <a:rPr lang="ar-EG" sz="4000" dirty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02126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68831" y="2173180"/>
            <a:ext cx="740298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EG" sz="4800" dirty="0"/>
              <a:t>البحث الوصفى والبحث الاستطلاعى </a:t>
            </a:r>
            <a:endParaRPr lang="ar-EG" sz="4800" dirty="0" smtClean="0"/>
          </a:p>
          <a:p>
            <a:pPr algn="r"/>
            <a:r>
              <a:rPr lang="ar-EG" sz="4800" dirty="0"/>
              <a:t>انتقادات للمنهج الوصفى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615288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7699" y="2173180"/>
            <a:ext cx="779412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EG" sz="4400" dirty="0"/>
              <a:t>الاعتبارات العامة فى الدراسات الوصفية </a:t>
            </a:r>
            <a:endParaRPr lang="ar-EG" sz="4400" dirty="0" smtClean="0"/>
          </a:p>
          <a:p>
            <a:pPr algn="r"/>
            <a:r>
              <a:rPr lang="ar-EG" sz="4400" dirty="0"/>
              <a:t>الدراسات الارتباطية ( العلاقات المتبادلة )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15910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92972" y="806824"/>
            <a:ext cx="5562741" cy="5016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EG" sz="4000" dirty="0" smtClean="0"/>
              <a:t>فوائد الدراسات الوصفية </a:t>
            </a:r>
          </a:p>
          <a:p>
            <a:pPr algn="r"/>
            <a:r>
              <a:rPr lang="ar-EG" sz="4000" dirty="0" smtClean="0"/>
              <a:t>اولا : المسح الاجتماعى </a:t>
            </a:r>
          </a:p>
          <a:p>
            <a:pPr algn="r"/>
            <a:r>
              <a:rPr lang="ar-EG" sz="4000" dirty="0" smtClean="0"/>
              <a:t>1-تعريف المسح الاجتماعى </a:t>
            </a:r>
          </a:p>
          <a:p>
            <a:pPr algn="r"/>
            <a:r>
              <a:rPr lang="ar-EG" sz="4000" dirty="0" smtClean="0"/>
              <a:t>2-انواع المسوح</a:t>
            </a:r>
          </a:p>
          <a:p>
            <a:pPr algn="r"/>
            <a:r>
              <a:rPr lang="ar-EG" sz="4000" dirty="0" smtClean="0"/>
              <a:t>3-عيوب المسح الاجتماعى </a:t>
            </a:r>
          </a:p>
          <a:p>
            <a:pPr algn="r"/>
            <a:r>
              <a:rPr lang="ar-EG" sz="4000" dirty="0" smtClean="0"/>
              <a:t>4-خطوات المسح الاجتماعى </a:t>
            </a:r>
          </a:p>
          <a:p>
            <a:pPr algn="r"/>
            <a:r>
              <a:rPr lang="ar-EG" sz="4000" dirty="0" smtClean="0"/>
              <a:t>5-البيانات التى تتضمنها المسوح </a:t>
            </a:r>
          </a:p>
          <a:p>
            <a:pPr algn="r"/>
            <a:r>
              <a:rPr lang="ar-EG" sz="4000" dirty="0" smtClean="0"/>
              <a:t>6-تطبيقات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82373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3531" y="1057074"/>
            <a:ext cx="5484194" cy="44012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EG" sz="4000" dirty="0" smtClean="0"/>
              <a:t>ثانيا : استمارة البحث </a:t>
            </a:r>
          </a:p>
          <a:p>
            <a:pPr algn="r"/>
            <a:r>
              <a:rPr lang="ar-EG" sz="4000" dirty="0" smtClean="0"/>
              <a:t>1-تعريف الاستمارة وانواعها </a:t>
            </a:r>
          </a:p>
          <a:p>
            <a:pPr algn="r"/>
            <a:r>
              <a:rPr lang="ar-EG" sz="4000" dirty="0" smtClean="0"/>
              <a:t>2-انواع الاستبيان </a:t>
            </a:r>
          </a:p>
          <a:p>
            <a:pPr algn="r"/>
            <a:r>
              <a:rPr lang="ar-EG" sz="4000" dirty="0" smtClean="0"/>
              <a:t>3-استيفاء الاستبيان </a:t>
            </a:r>
          </a:p>
          <a:p>
            <a:pPr algn="r"/>
            <a:r>
              <a:rPr lang="ar-EG" sz="4000" dirty="0" smtClean="0"/>
              <a:t>4-مزايا استمارة البحث وعيوبها </a:t>
            </a:r>
          </a:p>
          <a:p>
            <a:pPr algn="r"/>
            <a:r>
              <a:rPr lang="ar-EG" sz="4000" dirty="0" smtClean="0"/>
              <a:t>5-خطوات بناء الاستمارة </a:t>
            </a:r>
          </a:p>
          <a:p>
            <a:pPr algn="r"/>
            <a:r>
              <a:rPr lang="ar-EG" sz="4000" dirty="0" smtClean="0"/>
              <a:t>6-ثبات استمارة البحث وصدقها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42186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70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Tarek PC</dc:creator>
  <cp:lastModifiedBy>Tarek PC</cp:lastModifiedBy>
  <cp:revision>7</cp:revision>
  <dcterms:created xsi:type="dcterms:W3CDTF">2020-10-17T16:02:28Z</dcterms:created>
  <dcterms:modified xsi:type="dcterms:W3CDTF">2020-10-17T17:35:49Z</dcterms:modified>
</cp:coreProperties>
</file>